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3" r:id="rId4"/>
    <p:sldId id="264" r:id="rId5"/>
    <p:sldId id="259" r:id="rId6"/>
    <p:sldId id="260" r:id="rId7"/>
    <p:sldId id="257" r:id="rId8"/>
    <p:sldId id="265" r:id="rId9"/>
    <p:sldId id="266" r:id="rId10"/>
    <p:sldId id="267" r:id="rId11"/>
    <p:sldId id="268" r:id="rId12"/>
    <p:sldId id="269" r:id="rId13"/>
    <p:sldId id="261" r:id="rId14"/>
    <p:sldId id="262" r:id="rId15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B67"/>
    <a:srgbClr val="4F6047"/>
    <a:srgbClr val="84A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24"/>
  </p:normalViewPr>
  <p:slideViewPr>
    <p:cSldViewPr snapToGrid="0">
      <p:cViewPr varScale="1">
        <p:scale>
          <a:sx n="84" d="100"/>
          <a:sy n="84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9A396-10C6-3649-8E9C-6BFE5B6019BA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C81B2-D822-8343-BE35-7600B072A18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5643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C81B2-D822-8343-BE35-7600B072A18B}" type="slidenum">
              <a:rPr lang="ru-UA" smtClean="0"/>
              <a:t>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6404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E3866-F60B-FE72-80F4-17B8B6CD2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47E721-DA16-D4ED-FFB2-6BDB1FFEA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3158E-A0DA-8908-5D87-6FD7186A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59C5F-FF81-75C7-66BE-1008A2C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14D39C-3CCF-F7A2-025E-57AC13A3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7606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2A95E-C23E-4BE0-FCFD-A3604122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350756-C997-6798-C0A6-4C2520C52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706068-28D5-21DE-6881-709E729B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561992-312F-3798-1C43-E3888A3D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BB84FC-E94E-4B53-A849-9286AC88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201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721CE4-AC49-F2E5-DE8D-6EF32C9D0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857CC9-9571-F227-CB79-337FAF329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7C91E-585F-00C9-169D-A04EF0AC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6AECC3-8D8F-70D4-39B8-03354200B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DF52A5-2DA2-B21E-FD45-E093325A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0727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B7325-79D9-C89C-0435-19038ADE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F82E9F-86B0-DEE5-3B61-96AC4D6EE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368E97-698C-ABEE-6B19-F9EC4E56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B03ADD-898B-DDEE-9C20-9F869A9C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14AFD-FF5F-07E9-2F22-059104E7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587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793B3-D87D-5B34-C959-1DF88D33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AEFD5-325B-A5C0-5471-069D2BC71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D610E6-79DE-DFA2-CAD0-7C991BCA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1D645-71DF-BB62-AAFB-48388AD4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820729-20B6-E192-6527-AC9D42AD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1722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A0804-C42D-635E-4E90-FA5E444D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1ECA1-6272-9050-2729-ACBA772CE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6684AF-A605-590A-8D2B-F54DCF7A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A1EEA0-DF7C-4736-C6F5-2420315E8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B8D441-6EB2-06E6-5160-8CE576CC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AC2E5-CF9F-06ED-5A5F-C6DA6380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8226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736A1-1AB4-42BB-3629-80E0BCB9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4D30B4-3A50-8164-A24A-A5BD27829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1983C4-9699-2615-1E35-F10F63344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3B2DD6-4A38-FD0A-A793-15B6C9D2C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BF18B6-5FD5-80F2-473C-6BA3AF07A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90821D2-578C-1835-F456-3791AE24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D9952A-0963-3682-D700-9BA9D999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FFF35A-DB23-B628-2BD9-3ACB716F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519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9F696-F151-FE83-CED7-41D72387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DADDC3-BFB7-585F-6290-7B203EC7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7EF554-C0E8-94E5-22D9-618D4335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D18F7-CACF-8995-8153-41F18B86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7255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B00FECB-29E9-8C41-FAF9-025BB45D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64E216-DF13-150F-39F7-619B8A80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91D196-8A4D-788D-4EAF-829893B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127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80F83-14A0-E879-31FE-1AC73A16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4ABF3-E74F-9F77-4718-AAEC2860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832D58-E04B-EB91-C6E4-650A4829B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342D39-17DD-4FD6-5C10-AAC8733E6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F1547-177C-C5D6-BBA1-1509E40A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272A1F-5C52-8E65-2D16-5AB91309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700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CAAFE-18FC-91E5-6575-627C0223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0C955C-96D9-0962-EAAC-8E21670A0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BC1E8A-1075-268E-AC12-F24DB7331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FA3E26-D2B0-1399-5D49-108B23D2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CD6ED-545F-83C3-5826-B057AC79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2BE288-0D94-B440-FA3F-20BDD003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4998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9BA0-0FBF-8C8D-9D8B-5BB79E0B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EE21ED-E0DF-3CA3-D29E-0CCCB522B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712B3-8315-DE57-B702-CA5C8A5CE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F204-D264-124A-98D6-0509D11D1264}" type="datetimeFigureOut">
              <a:rPr lang="ru-UA" smtClean="0"/>
              <a:t>27.09.2022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BCBA0-D2F2-3C15-79BE-DB83F4459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C92ED9-0720-8FFB-7694-C5C3D2A80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ED83E-F37F-634E-AED0-648DAE115B9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0784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uliia-sokol.github.io/Ice-Project/" TargetMode="External"/><Relationship Id="rId7" Type="http://schemas.openxmlformats.org/officeDocument/2006/relationships/image" Target="../media/image4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06733-0BD4-A505-7866-03A57948F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531D1BD-D695-3B4A-E5F8-41B2ACF5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4A12B3-69BC-8908-1864-C61DF1547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2" r="50000"/>
          <a:stretch/>
        </p:blipFill>
        <p:spPr>
          <a:xfrm rot="19438691">
            <a:off x="2515108" y="1560622"/>
            <a:ext cx="1166695" cy="13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40394 L 0.00781 -0.40394 C 0.00612 -0.39954 0.00455 -0.39468 0.0026 -0.39074 C 0.00143 -0.38843 -0.00039 -0.38704 -0.0017 -0.38495 C -0.00313 -0.38264 -0.0043 -0.37963 -0.00586 -0.37755 C -0.00782 -0.37477 -0.01029 -0.37292 -0.01224 -0.36991 C -0.01836 -0.36134 -0.01537 -0.36366 -0.02071 -0.36065 C -0.02214 -0.3588 -0.02344 -0.35671 -0.02487 -0.35509 C -0.0267 -0.35301 -0.02865 -0.35162 -0.03021 -0.34931 C -0.03112 -0.34792 -0.03151 -0.34537 -0.0323 -0.34375 C -0.03425 -0.33981 -0.03737 -0.33727 -0.03868 -0.33241 C -0.0405 -0.32593 -0.04154 -0.32292 -0.04284 -0.31574 C -0.04336 -0.31343 -0.04362 -0.31065 -0.04388 -0.30833 C -0.04362 -0.30324 -0.04375 -0.29815 -0.04284 -0.29329 C -0.04128 -0.28403 -0.0362 -0.26944 -0.03125 -0.26505 C -0.02982 -0.26389 -0.02839 -0.26273 -0.02709 -0.26134 C -0.02591 -0.26019 -0.025 -0.25856 -0.02383 -0.25764 C -0.02214 -0.25602 -0.02032 -0.25509 -0.01862 -0.2537 C -0.01719 -0.25255 -0.01589 -0.25093 -0.01433 -0.25 C -0.01198 -0.24861 -0.00339 -0.24676 -0.0017 -0.2463 C 0.0026 -0.24699 0.00677 -0.24722 0.01106 -0.24815 C 0.01471 -0.24907 0.02226 -0.25139 0.02682 -0.2537 C 0.02799 -0.2544 0.02903 -0.25509 0.03007 -0.25556 C 0.03242 -0.26435 0.0332 -0.26505 0.0332 -0.27639 C 0.0332 -0.28148 0.03359 -0.28704 0.03216 -0.29144 C 0.03151 -0.29352 0.02929 -0.29259 0.02799 -0.29329 C 0.02161 -0.29259 0.0151 -0.29421 0.00885 -0.29144 C 0.00755 -0.29074 -0.00677 -0.27523 -0.01016 -0.2706 C -0.01133 -0.26898 -0.01237 -0.26713 -0.01328 -0.26505 C -0.01472 -0.26204 -0.0168 -0.25532 -0.01758 -0.25185 C -0.01797 -0.24954 -0.0181 -0.24676 -0.01862 -0.24444 C -0.01993 -0.23681 -0.02279 -0.22176 -0.02279 -0.22176 C -0.0224 -0.21366 -0.02253 -0.20556 -0.02175 -0.19745 C -0.02149 -0.19468 -0.02058 -0.19213 -0.01966 -0.18981 C -0.01719 -0.1838 -0.01263 -0.17963 -0.00912 -0.17685 C 0.00182 -0.16759 3.54167E-6 -0.16968 0.01106 -0.16736 C 0.02487 -0.15926 0.01718 -0.16296 0.04909 -0.16921 C 0.05039 -0.16944 0.05117 -0.17176 0.05221 -0.17292 C 0.0526 -0.175 0.05338 -0.17662 0.05325 -0.1787 C 0.05312 -0.18194 0.05195 -0.18495 0.05117 -0.18796 C 0.05052 -0.19074 0.0483 -0.19884 0.047 -0.20116 C 0.04531 -0.20394 0.04375 -0.20694 0.04166 -0.2088 C 0.0401 -0.21019 0.03815 -0.20995 0.03632 -0.21065 C 0.03255 -0.20995 0.02851 -0.21065 0.02474 -0.2088 C 0.02226 -0.20741 0.02057 -0.2037 0.01836 -0.20116 C 0.01666 -0.19931 0.01484 -0.19769 0.01315 -0.1956 C -0.00313 -0.17384 0.02161 -0.2037 0.00677 -0.18611 C 0.00612 -0.18426 0.0052 -0.18264 0.00468 -0.18056 C 0.00221 -0.17176 0.00416 -0.16481 0.00468 -0.15417 C 0.00507 -0.13681 0.0052 -0.11921 0.00573 -0.10162 C 0.00586 -0.09792 0.00651 -0.09421 0.00677 -0.09028 C 0.00716 -0.08542 0.00755 -0.08032 0.00781 -0.07546 C 0.00924 -0.05486 0.00807 -0.06435 0.01002 -0.05093 C 0.00833 -0.00579 0.01067 -0.03495 0.00781 -0.01713 C 0.00742 -0.01458 0.00742 -0.01204 0.00677 -0.00972 C -0.00052 0.0162 0.00442 -0.00833 0.00156 0.00741 C 0.00026 -0.00162 0.00169 0.00093 -0.0017 -0.00208 " pathEditMode="relative" ptsTypes="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94A1F-E22B-1C81-EF63-64848252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6" y="0"/>
            <a:ext cx="1246496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26930-9F99-914A-01F8-1F5DE26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044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72 OLDSTYLE BOOK" pitchFamily="2" charset="0"/>
              </a:rPr>
              <a:t>ABOUT &amp; ADVANTAGES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00D5091-0948-CD81-761F-FE32E3A2F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5888"/>
            <a:ext cx="5974080" cy="5223618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4214A4-883B-98BF-3214-1CBF641F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48" y="2055813"/>
            <a:ext cx="4514523" cy="35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7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94A1F-E22B-1C81-EF63-64848252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968" y="-365125"/>
            <a:ext cx="1246496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26930-9F99-914A-01F8-1F5DE26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044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72 OLDSTYLE BOOK" pitchFamily="2" charset="0"/>
              </a:rPr>
              <a:t>GALLERY &amp; CUSTOMERS REVIEWS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AF9B377-48CF-4E73-EF85-1BA8510E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2840" y="1181060"/>
            <a:ext cx="5730240" cy="5141939"/>
          </a:xfrm>
        </p:spPr>
      </p:pic>
    </p:spTree>
    <p:extLst>
      <p:ext uri="{BB962C8B-B14F-4D97-AF65-F5344CB8AC3E}">
        <p14:creationId xmlns:p14="http://schemas.microsoft.com/office/powerpoint/2010/main" val="34541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94A1F-E22B-1C81-EF63-64848252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2" y="-460534"/>
            <a:ext cx="1246496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26930-9F99-914A-01F8-1F5DE26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044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72 OLDSTYLE BOOK" pitchFamily="2" charset="0"/>
              </a:rPr>
              <a:t>CONTACTS &amp; FOOTER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A55318-8516-033C-C167-C758BA8D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9" y="1473443"/>
            <a:ext cx="5882704" cy="51412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097FE6-1939-1192-6144-8CAE5A18C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" t="1694" r="3000" b="5319"/>
          <a:stretch/>
        </p:blipFill>
        <p:spPr>
          <a:xfrm>
            <a:off x="7312170" y="352102"/>
            <a:ext cx="3122140" cy="24949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977F80-EDD1-AB0C-A56E-AF58677FA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249" y="3174272"/>
            <a:ext cx="2925404" cy="3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5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2D59470-CE76-D8F4-DDB6-BF4341A0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968" cy="6858000"/>
          </a:xfrm>
          <a:prstGeom prst="rect">
            <a:avLst/>
          </a:prstGeom>
        </p:spPr>
      </p:pic>
      <p:pic>
        <p:nvPicPr>
          <p:cNvPr id="17" name="Рисунок 16">
            <a:hlinkClick r:id="rId3"/>
            <a:extLst>
              <a:ext uri="{FF2B5EF4-FFF2-40B4-BE49-F238E27FC236}">
                <a16:creationId xmlns:a16="http://schemas.microsoft.com/office/drawing/2014/main" id="{C3AAA6D1-CF7D-1CF3-DC2F-F4261D1E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485" y="3348275"/>
            <a:ext cx="4335236" cy="3537553"/>
          </a:xfrm>
          <a:prstGeom prst="rect">
            <a:avLst/>
          </a:prstGeom>
          <a:blipFill dpi="0" rotWithShape="1">
            <a:blip r:embed="rId5">
              <a:alphaModFix/>
            </a:blip>
            <a:srcRect/>
            <a:tile tx="0" ty="0" sx="100000" sy="100000" flip="none" algn="tl"/>
          </a:blipFill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33019C9-94B1-5455-6F73-FD4FDAE2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77" y="1646284"/>
            <a:ext cx="10143943" cy="54537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11489B5-43C3-F474-4D5D-773F0D95C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02644">
            <a:off x="2874549" y="2043477"/>
            <a:ext cx="4518569" cy="45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CFCCE3-C912-3B49-534D-017D7941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25" b="30188"/>
          <a:stretch/>
        </p:blipFill>
        <p:spPr>
          <a:xfrm>
            <a:off x="35831" y="2091992"/>
            <a:ext cx="7567387" cy="414779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A7335E-F4E3-8B85-22C1-68105A04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18" y="1622364"/>
            <a:ext cx="4129314" cy="41293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3C146B-76C1-EC79-C303-C417AFE0C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4" y="373178"/>
            <a:ext cx="6004456" cy="11236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831CF4-C5B7-DA91-F800-05A9406BD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525" y="6049282"/>
            <a:ext cx="45529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9B2A4-6A63-C19E-5D18-C2A3F97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582F1-D8CC-BDE7-882F-C38711A59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" r="1133" b="1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1773932-1D7F-8338-C30A-13B667699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2" r="50000"/>
          <a:stretch/>
        </p:blipFill>
        <p:spPr>
          <a:xfrm rot="19438691">
            <a:off x="3063479" y="354015"/>
            <a:ext cx="591635" cy="6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6">
            <a:extLst>
              <a:ext uri="{FF2B5EF4-FFF2-40B4-BE49-F238E27FC236}">
                <a16:creationId xmlns:a16="http://schemas.microsoft.com/office/drawing/2014/main" id="{26BC2167-EA96-9205-9697-0FDC11AD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789" y="-148390"/>
            <a:ext cx="12831577" cy="715477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ED60DC5-A01B-C037-81EC-976E0A03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8" y="2846504"/>
            <a:ext cx="3175000" cy="3890432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D89FC263-D5F1-C42B-42D3-B7CAF8D6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365125"/>
            <a:ext cx="10299700" cy="3937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72D11D-9313-6782-C254-22A6AC0B7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10" y="1290379"/>
            <a:ext cx="3682357" cy="13255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1E359C-98FE-EE0A-F23C-B7BE55A99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116" y="1299102"/>
            <a:ext cx="3682357" cy="13255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612B90-1422-240F-2DF0-E6BAF58C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499" y="1319779"/>
            <a:ext cx="3682357" cy="13255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F1C50D-75A4-EF74-F813-102F159C2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158" y="2901537"/>
            <a:ext cx="3187700" cy="3683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BD7BF75-E586-7A4F-5390-42358B330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6988" y="2878642"/>
            <a:ext cx="3187700" cy="3683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033F6-DCF1-C8F5-16BB-1E826EE0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2901537"/>
            <a:ext cx="1554480" cy="3903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latin typeface="BODONI 72 SMALLCAPS BOOK" pitchFamily="2" charset="0"/>
              </a:rPr>
              <a:t>HEADER</a:t>
            </a:r>
            <a:endParaRPr lang="ru-UA" sz="2400" b="1" dirty="0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CF3BA66-34E3-17A7-2C5C-52999C74BC4B}"/>
              </a:ext>
            </a:extLst>
          </p:cNvPr>
          <p:cNvSpPr txBox="1">
            <a:spLocks/>
          </p:cNvSpPr>
          <p:nvPr/>
        </p:nvSpPr>
        <p:spPr>
          <a:xfrm>
            <a:off x="1227449" y="3346106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HERO</a:t>
            </a:r>
            <a:endParaRPr lang="ru-UA" sz="2400" b="1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758F2177-6626-A108-E6D6-2A4613A93433}"/>
              </a:ext>
            </a:extLst>
          </p:cNvPr>
          <p:cNvSpPr txBox="1">
            <a:spLocks/>
          </p:cNvSpPr>
          <p:nvPr/>
        </p:nvSpPr>
        <p:spPr>
          <a:xfrm>
            <a:off x="1234440" y="3752964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PRODUCTS</a:t>
            </a:r>
            <a:endParaRPr lang="ru-UA" sz="2400" b="1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81622FE-D5F7-8B4F-3DB3-DE38DBC7A7CA}"/>
              </a:ext>
            </a:extLst>
          </p:cNvPr>
          <p:cNvSpPr txBox="1">
            <a:spLocks/>
          </p:cNvSpPr>
          <p:nvPr/>
        </p:nvSpPr>
        <p:spPr>
          <a:xfrm>
            <a:off x="1234440" y="4216538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ABOUT</a:t>
            </a:r>
            <a:endParaRPr lang="ru-UA" sz="2400" b="1" dirty="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65E62C3-F100-8411-592C-389C9A6CC2FE}"/>
              </a:ext>
            </a:extLst>
          </p:cNvPr>
          <p:cNvSpPr txBox="1">
            <a:spLocks/>
          </p:cNvSpPr>
          <p:nvPr/>
        </p:nvSpPr>
        <p:spPr>
          <a:xfrm>
            <a:off x="1095532" y="4661840"/>
            <a:ext cx="1982948" cy="334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ADVANTAGES</a:t>
            </a:r>
            <a:endParaRPr lang="ru-UA" sz="2400" b="1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527D3FB3-CBD6-7E92-C41F-6D6363D6892B}"/>
              </a:ext>
            </a:extLst>
          </p:cNvPr>
          <p:cNvSpPr txBox="1">
            <a:spLocks/>
          </p:cNvSpPr>
          <p:nvPr/>
        </p:nvSpPr>
        <p:spPr>
          <a:xfrm>
            <a:off x="1234440" y="5056082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GALLERY</a:t>
            </a:r>
            <a:endParaRPr lang="ru-UA" sz="2400" b="1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8291DC7-A12A-B684-8192-CD16C1D00388}"/>
              </a:ext>
            </a:extLst>
          </p:cNvPr>
          <p:cNvSpPr txBox="1">
            <a:spLocks/>
          </p:cNvSpPr>
          <p:nvPr/>
        </p:nvSpPr>
        <p:spPr>
          <a:xfrm>
            <a:off x="542737" y="5506297"/>
            <a:ext cx="3096888" cy="368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CUSTOMERS REVIEWS</a:t>
            </a:r>
            <a:endParaRPr lang="ru-UA" sz="2400" b="1" dirty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73DC273-9CA0-12A8-DCAA-3F89FB90E12A}"/>
              </a:ext>
            </a:extLst>
          </p:cNvPr>
          <p:cNvSpPr txBox="1">
            <a:spLocks/>
          </p:cNvSpPr>
          <p:nvPr/>
        </p:nvSpPr>
        <p:spPr>
          <a:xfrm>
            <a:off x="1227449" y="6384732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FOOTER</a:t>
            </a:r>
            <a:endParaRPr lang="ru-UA" sz="2400" b="1" dirty="0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C2D99E2-762C-02C2-7582-8834C678E3E2}"/>
              </a:ext>
            </a:extLst>
          </p:cNvPr>
          <p:cNvSpPr txBox="1">
            <a:spLocks/>
          </p:cNvSpPr>
          <p:nvPr/>
        </p:nvSpPr>
        <p:spPr>
          <a:xfrm>
            <a:off x="1095532" y="5934517"/>
            <a:ext cx="1830547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CONTACTS</a:t>
            </a:r>
            <a:endParaRPr lang="ru-UA" sz="2400" b="1" dirty="0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6C723F1A-EEB7-BA9C-970F-C21EA684B0B6}"/>
              </a:ext>
            </a:extLst>
          </p:cNvPr>
          <p:cNvSpPr txBox="1">
            <a:spLocks/>
          </p:cNvSpPr>
          <p:nvPr/>
        </p:nvSpPr>
        <p:spPr>
          <a:xfrm>
            <a:off x="5275767" y="3081448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BUY NOW</a:t>
            </a:r>
            <a:endParaRPr lang="ru-UA" sz="2400" b="1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547EFD0A-7592-E6AE-2F48-F730317742D1}"/>
              </a:ext>
            </a:extLst>
          </p:cNvPr>
          <p:cNvSpPr txBox="1">
            <a:spLocks/>
          </p:cNvSpPr>
          <p:nvPr/>
        </p:nvSpPr>
        <p:spPr>
          <a:xfrm>
            <a:off x="5275767" y="3795717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PRODUCT</a:t>
            </a:r>
            <a:endParaRPr lang="ru-UA" sz="2400" b="1" dirty="0"/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77792DDF-9F8A-F5C7-8CB6-9A42FD3FA2AE}"/>
              </a:ext>
            </a:extLst>
          </p:cNvPr>
          <p:cNvSpPr txBox="1">
            <a:spLocks/>
          </p:cNvSpPr>
          <p:nvPr/>
        </p:nvSpPr>
        <p:spPr>
          <a:xfrm>
            <a:off x="5275767" y="4547885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READ MORE</a:t>
            </a:r>
            <a:endParaRPr lang="ru-UA" sz="2400" b="1" dirty="0"/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A6E74598-3390-053E-872E-82B39E02B98F}"/>
              </a:ext>
            </a:extLst>
          </p:cNvPr>
          <p:cNvSpPr txBox="1">
            <a:spLocks/>
          </p:cNvSpPr>
          <p:nvPr/>
        </p:nvSpPr>
        <p:spPr>
          <a:xfrm>
            <a:off x="5240063" y="5297911"/>
            <a:ext cx="1554480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LOCATIONS</a:t>
            </a:r>
            <a:endParaRPr lang="ru-UA" sz="2400" b="1" dirty="0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F3E9D05F-521C-ED32-A218-0E48468291C3}"/>
              </a:ext>
            </a:extLst>
          </p:cNvPr>
          <p:cNvSpPr txBox="1">
            <a:spLocks/>
          </p:cNvSpPr>
          <p:nvPr/>
        </p:nvSpPr>
        <p:spPr>
          <a:xfrm>
            <a:off x="5001448" y="6051861"/>
            <a:ext cx="2011679" cy="390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FRANCHISE</a:t>
            </a:r>
            <a:endParaRPr lang="ru-UA" sz="2400" b="1" dirty="0"/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ABEDE02-FFB7-16A0-9062-74BFC5A23E1C}"/>
              </a:ext>
            </a:extLst>
          </p:cNvPr>
          <p:cNvSpPr txBox="1">
            <a:spLocks/>
          </p:cNvSpPr>
          <p:nvPr/>
        </p:nvSpPr>
        <p:spPr>
          <a:xfrm>
            <a:off x="8825938" y="2994146"/>
            <a:ext cx="2429799" cy="90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MOBILE</a:t>
            </a:r>
          </a:p>
          <a:p>
            <a:pPr algn="ctr"/>
            <a:r>
              <a:rPr lang="en-US" sz="2400" b="1" dirty="0">
                <a:latin typeface="BODONI 72 OLDSTYLE BOOK" pitchFamily="2" charset="0"/>
              </a:rPr>
              <a:t>480px</a:t>
            </a:r>
            <a:endParaRPr lang="ru-UA" sz="2400" b="1" dirty="0"/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CEC4393B-5899-93C4-79FA-530E9FA51149}"/>
              </a:ext>
            </a:extLst>
          </p:cNvPr>
          <p:cNvSpPr txBox="1">
            <a:spLocks/>
          </p:cNvSpPr>
          <p:nvPr/>
        </p:nvSpPr>
        <p:spPr>
          <a:xfrm>
            <a:off x="8766533" y="4225324"/>
            <a:ext cx="2429799" cy="90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TABLET</a:t>
            </a:r>
          </a:p>
          <a:p>
            <a:pPr algn="ctr"/>
            <a:r>
              <a:rPr lang="en-US" sz="2400" b="1" dirty="0">
                <a:latin typeface="BODONI 72 OLDSTYLE BOOK" pitchFamily="2" charset="0"/>
              </a:rPr>
              <a:t>768px</a:t>
            </a:r>
            <a:endParaRPr lang="ru-UA" sz="2400" b="1" dirty="0"/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55CC5760-739E-0F5A-1A27-6E3D8127B78B}"/>
              </a:ext>
            </a:extLst>
          </p:cNvPr>
          <p:cNvSpPr txBox="1">
            <a:spLocks/>
          </p:cNvSpPr>
          <p:nvPr/>
        </p:nvSpPr>
        <p:spPr>
          <a:xfrm>
            <a:off x="8810204" y="5509849"/>
            <a:ext cx="2429799" cy="90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BODONI 72 OLDSTYLE BOOK" pitchFamily="2" charset="0"/>
              </a:rPr>
              <a:t>DESKTOP</a:t>
            </a:r>
          </a:p>
          <a:p>
            <a:pPr algn="ctr"/>
            <a:r>
              <a:rPr lang="en-US" sz="2400" b="1" dirty="0">
                <a:latin typeface="BODONI 72 OLDSTYLE BOOK" pitchFamily="2" charset="0"/>
              </a:rPr>
              <a:t>1200px</a:t>
            </a:r>
            <a:endParaRPr lang="ru-UA" sz="2400" b="1" dirty="0"/>
          </a:p>
        </p:txBody>
      </p:sp>
    </p:spTree>
    <p:extLst>
      <p:ext uri="{BB962C8B-B14F-4D97-AF65-F5344CB8AC3E}">
        <p14:creationId xmlns:p14="http://schemas.microsoft.com/office/powerpoint/2010/main" val="1036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6">
            <a:extLst>
              <a:ext uri="{FF2B5EF4-FFF2-40B4-BE49-F238E27FC236}">
                <a16:creationId xmlns:a16="http://schemas.microsoft.com/office/drawing/2014/main" id="{42CABBEC-6EBB-770C-E2A7-5B2B3760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601" y="-112295"/>
            <a:ext cx="12831577" cy="7154779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3703E41C-E433-CC95-1117-B7501D5FF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480" y="457805"/>
            <a:ext cx="7886700" cy="3937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835E78-9BED-2943-46AB-D7735D9C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7" y="1027906"/>
            <a:ext cx="10728960" cy="5830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A4426-F8CE-8B38-58D7-5161FEBB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421606"/>
            <a:ext cx="6629400" cy="1325563"/>
          </a:xfrm>
        </p:spPr>
        <p:txBody>
          <a:bodyPr/>
          <a:lstStyle/>
          <a:p>
            <a:r>
              <a:rPr lang="en-US" sz="6000" dirty="0">
                <a:latin typeface="Bodoni 72 Smallcaps Book" pitchFamily="2" charset="0"/>
              </a:rPr>
              <a:t>Matcha tea</a:t>
            </a:r>
            <a:endParaRPr lang="ru-UA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0894DD2-F530-4B44-4F07-9ACAC7E3E2D8}"/>
              </a:ext>
            </a:extLst>
          </p:cNvPr>
          <p:cNvSpPr txBox="1">
            <a:spLocks/>
          </p:cNvSpPr>
          <p:nvPr/>
        </p:nvSpPr>
        <p:spPr>
          <a:xfrm>
            <a:off x="1188720" y="5146382"/>
            <a:ext cx="6629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Bodoni 72 Smallcaps Book" pitchFamily="2" charset="0"/>
              </a:rPr>
              <a:t>Choco caramel</a:t>
            </a:r>
            <a:endParaRPr lang="ru-UA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B0D7D88-0433-5ECE-1F42-388ACEC11988}"/>
              </a:ext>
            </a:extLst>
          </p:cNvPr>
          <p:cNvSpPr txBox="1">
            <a:spLocks/>
          </p:cNvSpPr>
          <p:nvPr/>
        </p:nvSpPr>
        <p:spPr>
          <a:xfrm>
            <a:off x="1097280" y="3250718"/>
            <a:ext cx="6629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Bodoni 72 Smallcaps Book" pitchFamily="2" charset="0"/>
              </a:rPr>
              <a:t>Vanilla honey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9378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98383-4A42-15D0-C64A-6108EEE6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EDC151F-A611-E178-26F8-C46A4920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10601" y="-112295"/>
            <a:ext cx="12831577" cy="7154779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00FF6C-79DA-D72C-E6A1-856733C95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2"/>
          <a:stretch/>
        </p:blipFill>
        <p:spPr>
          <a:xfrm>
            <a:off x="6192123" y="117761"/>
            <a:ext cx="5406079" cy="66224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F530D9-F26E-52D5-9A87-D34A22883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98" y="117761"/>
            <a:ext cx="5576819" cy="66224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E37C15-FE55-F1D6-6F0D-AECF9D60D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02073">
            <a:off x="486208" y="2660124"/>
            <a:ext cx="1501165" cy="15011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499BCC-22F7-B4FD-2C0E-AB21849A5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11821">
            <a:off x="10220195" y="2577195"/>
            <a:ext cx="1501165" cy="15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6">
            <a:extLst>
              <a:ext uri="{FF2B5EF4-FFF2-40B4-BE49-F238E27FC236}">
                <a16:creationId xmlns:a16="http://schemas.microsoft.com/office/drawing/2014/main" id="{F4D9597C-3970-1425-A805-A08ED695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446" y="-148388"/>
            <a:ext cx="12831577" cy="71547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06DF9-C90A-C664-D671-9BF5AC2F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0D033A-EC2C-E63D-EBE7-0441C267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314" y="478972"/>
            <a:ext cx="10515600" cy="100467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ABDB62-2BCD-716D-AFAB-3A642BE6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15" y="1690688"/>
            <a:ext cx="5477177" cy="2968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A13F38-39A0-CA3F-462D-A26698A6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13" y="4141512"/>
            <a:ext cx="5515479" cy="2968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4036F8-861C-686E-99FD-1CBDE7BDF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903" y="1690688"/>
            <a:ext cx="5477177" cy="2968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F90E6C-E3A6-4E89-5810-257E5DDEE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903" y="4141512"/>
            <a:ext cx="5515479" cy="2968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3897CB-C7B4-C27B-6384-FB20BC8BD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177" y="3058165"/>
            <a:ext cx="1006424" cy="10064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3942ADE-A6D4-AF2C-1CF0-B2A8BD40D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1061" y="3048874"/>
            <a:ext cx="1006424" cy="100642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9775C25-848A-2A78-70B7-EBA794866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942" y="5556165"/>
            <a:ext cx="1006424" cy="10064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F6B6E81-4D51-570D-CF1A-70CB33023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9701" y="5541419"/>
            <a:ext cx="1006424" cy="10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4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6615C01-2AD4-D5D9-973D-F3BB5CB06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55AA63-A5C6-C400-729A-21615CD7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7B781B-9158-A879-7472-DF9AC102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28089"/>
            <a:ext cx="10515599" cy="1162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C304FB-0B2B-DF80-4C3D-25322358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6" y="2055814"/>
            <a:ext cx="4954050" cy="46076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B109C0-93B5-CD52-8FCD-F4D12007A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735" y="2055814"/>
            <a:ext cx="4954050" cy="4607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8B880E-6BF6-FE61-4D46-B9EB4F452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88"/>
          <a:stretch/>
        </p:blipFill>
        <p:spPr>
          <a:xfrm>
            <a:off x="9195277" y="4694351"/>
            <a:ext cx="2388567" cy="21487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309AFC-D278-5290-35A7-0BE9B8F85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108" y="4715328"/>
            <a:ext cx="2388568" cy="23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94A1F-E22B-1C81-EF63-64848252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96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26930-9F99-914A-01F8-1F5DE26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044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72 OLDSTYLE BOOK" pitchFamily="2" charset="0"/>
              </a:rPr>
              <a:t>HEADER &amp; HERO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006EA99-1351-8097-A283-2F7DD835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72" t="14783" b="10556"/>
          <a:stretch/>
        </p:blipFill>
        <p:spPr>
          <a:xfrm>
            <a:off x="74976" y="2460019"/>
            <a:ext cx="7741920" cy="3925542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4C69F6-E73B-D965-3251-627E7808F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69" t="22484" r="27542" b="11633"/>
          <a:stretch/>
        </p:blipFill>
        <p:spPr>
          <a:xfrm>
            <a:off x="8259468" y="3312823"/>
            <a:ext cx="3154680" cy="32004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ED673B-D89B-03DC-46E5-46C3A21CC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6" t="14432" r="33920" b="12157"/>
          <a:stretch/>
        </p:blipFill>
        <p:spPr>
          <a:xfrm>
            <a:off x="8046720" y="228599"/>
            <a:ext cx="3580176" cy="28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4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94A1F-E22B-1C81-EF63-64848252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96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26930-9F99-914A-01F8-1F5DE26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044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72 OLDSTYLE BOOK" pitchFamily="2" charset="0"/>
              </a:rPr>
              <a:t>PRODUCTS</a:t>
            </a:r>
            <a:endParaRPr lang="ru-UA" b="1" dirty="0">
              <a:solidFill>
                <a:schemeClr val="bg1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6305188-2368-2FBD-B2B6-EC30B0CFE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71" t="14602" r="16290" b="7115"/>
          <a:stretch/>
        </p:blipFill>
        <p:spPr>
          <a:xfrm>
            <a:off x="655320" y="1502030"/>
            <a:ext cx="7725793" cy="4990845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8BE80A-FC2C-7100-D9FC-5711A697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993" y="1228345"/>
            <a:ext cx="3005280" cy="52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83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44</Words>
  <Application>Microsoft Macintosh PowerPoint</Application>
  <PresentationFormat>Широкоэкранный</PresentationFormat>
  <Paragraphs>29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BODONI 72 OLDSTYLE BOOK</vt:lpstr>
      <vt:lpstr>Bodoni 72 Smallcaps Book</vt:lpstr>
      <vt:lpstr>Bodoni 72 Smallcaps Book</vt:lpstr>
      <vt:lpstr>Calibri</vt:lpstr>
      <vt:lpstr>Calibri Light</vt:lpstr>
      <vt:lpstr>Тема Office</vt:lpstr>
      <vt:lpstr>Презентация PowerPoint</vt:lpstr>
      <vt:lpstr>Презентация PowerPoint</vt:lpstr>
      <vt:lpstr>HEADER</vt:lpstr>
      <vt:lpstr>Matcha tea</vt:lpstr>
      <vt:lpstr>Презентация PowerPoint</vt:lpstr>
      <vt:lpstr>Презентация PowerPoint</vt:lpstr>
      <vt:lpstr>Презентация PowerPoint</vt:lpstr>
      <vt:lpstr>HEADER &amp; HERO</vt:lpstr>
      <vt:lpstr>PRODUCTS</vt:lpstr>
      <vt:lpstr>ABOUT &amp; ADVANTAGES</vt:lpstr>
      <vt:lpstr>GALLERY &amp; CUSTOMERS REVIEWS</vt:lpstr>
      <vt:lpstr>CONTACTS &amp; FOOTER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6</cp:revision>
  <dcterms:created xsi:type="dcterms:W3CDTF">2022-09-26T10:34:14Z</dcterms:created>
  <dcterms:modified xsi:type="dcterms:W3CDTF">2022-09-27T17:35:34Z</dcterms:modified>
</cp:coreProperties>
</file>